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62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73"/>
    <p:restoredTop sz="94643"/>
  </p:normalViewPr>
  <p:slideViewPr>
    <p:cSldViewPr snapToGrid="0" snapToObjects="1">
      <p:cViewPr>
        <p:scale>
          <a:sx n="78" d="100"/>
          <a:sy n="78" d="100"/>
        </p:scale>
        <p:origin x="52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DE3BCC2B-F9EC-FC4B-BDEE-E9F79A6903B8}" type="datetimeFigureOut">
              <a:rPr lang="en-US" smtClean="0"/>
              <a:t>9/23/18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27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3" r:id="rId1"/>
    <p:sldLayoutId id="2147484164" r:id="rId2"/>
    <p:sldLayoutId id="2147484165" r:id="rId3"/>
    <p:sldLayoutId id="2147484166" r:id="rId4"/>
    <p:sldLayoutId id="2147484167" r:id="rId5"/>
    <p:sldLayoutId id="2147484168" r:id="rId6"/>
    <p:sldLayoutId id="2147484169" r:id="rId7"/>
    <p:sldLayoutId id="2147484170" r:id="rId8"/>
    <p:sldLayoutId id="2147484171" r:id="rId9"/>
    <p:sldLayoutId id="2147484172" r:id="rId10"/>
    <p:sldLayoutId id="214748417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Portfolio website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 Tiffany Fai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72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958784" y="2449579"/>
            <a:ext cx="7034362" cy="4268965"/>
          </a:xfrm>
        </p:spPr>
        <p:txBody>
          <a:bodyPr/>
          <a:lstStyle/>
          <a:p>
            <a:r>
              <a:rPr lang="en-US" dirty="0" smtClean="0"/>
              <a:t>Thank</a:t>
            </a:r>
            <a:br>
              <a:rPr lang="en-US" dirty="0" smtClean="0"/>
            </a:br>
            <a:r>
              <a:rPr lang="en-US" dirty="0" smtClean="0"/>
              <a:t>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52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792118"/>
            <a:ext cx="5932714" cy="2865022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888" y="3345978"/>
            <a:ext cx="5797769" cy="2921744"/>
          </a:xfrm>
        </p:spPr>
      </p:pic>
    </p:spTree>
    <p:extLst>
      <p:ext uri="{BB962C8B-B14F-4D97-AF65-F5344CB8AC3E}">
        <p14:creationId xmlns:p14="http://schemas.microsoft.com/office/powerpoint/2010/main" val="1490223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2226129" cy="4952492"/>
          </a:xfrm>
        </p:spPr>
        <p:txBody>
          <a:bodyPr/>
          <a:lstStyle/>
          <a:p>
            <a:r>
              <a:rPr lang="en-US" dirty="0" smtClean="0"/>
              <a:t>Color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110"/>
          <a:stretch/>
        </p:blipFill>
        <p:spPr>
          <a:xfrm>
            <a:off x="3110006" y="392947"/>
            <a:ext cx="8303665" cy="5796199"/>
          </a:xfrm>
        </p:spPr>
      </p:pic>
    </p:spTree>
    <p:extLst>
      <p:ext uri="{BB962C8B-B14F-4D97-AF65-F5344CB8AC3E}">
        <p14:creationId xmlns:p14="http://schemas.microsoft.com/office/powerpoint/2010/main" val="2064950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670" y="979753"/>
            <a:ext cx="6886675" cy="453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3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 Logo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828" y="2344871"/>
            <a:ext cx="10314214" cy="3633415"/>
          </a:xfrm>
        </p:spPr>
      </p:pic>
    </p:spTree>
    <p:extLst>
      <p:ext uri="{BB962C8B-B14F-4D97-AF65-F5344CB8AC3E}">
        <p14:creationId xmlns:p14="http://schemas.microsoft.com/office/powerpoint/2010/main" val="1224075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762000" y="559678"/>
            <a:ext cx="3833906" cy="4952492"/>
          </a:xfrm>
        </p:spPr>
        <p:txBody>
          <a:bodyPr/>
          <a:lstStyle/>
          <a:p>
            <a:r>
              <a:rPr lang="en-US" dirty="0" smtClean="0"/>
              <a:t>Wireframes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181" y="254827"/>
            <a:ext cx="9224575" cy="6383318"/>
          </a:xfrm>
        </p:spPr>
      </p:pic>
    </p:spTree>
    <p:extLst>
      <p:ext uri="{BB962C8B-B14F-4D97-AF65-F5344CB8AC3E}">
        <p14:creationId xmlns:p14="http://schemas.microsoft.com/office/powerpoint/2010/main" val="750422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8543" y="434836"/>
            <a:ext cx="5802086" cy="4952492"/>
          </a:xfrm>
        </p:spPr>
        <p:txBody>
          <a:bodyPr/>
          <a:lstStyle/>
          <a:p>
            <a:r>
              <a:rPr lang="en-US" smtClean="0"/>
              <a:t>Project Management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2156"/>
            <a:ext cx="8224157" cy="5240780"/>
          </a:xfrm>
        </p:spPr>
      </p:pic>
    </p:spTree>
    <p:extLst>
      <p:ext uri="{BB962C8B-B14F-4D97-AF65-F5344CB8AC3E}">
        <p14:creationId xmlns:p14="http://schemas.microsoft.com/office/powerpoint/2010/main" val="1749294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8399" y="797666"/>
            <a:ext cx="3833906" cy="4952492"/>
          </a:xfrm>
        </p:spPr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2156" y="944623"/>
            <a:ext cx="3967841" cy="527959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Lack of experience</a:t>
            </a:r>
          </a:p>
          <a:p>
            <a:r>
              <a:rPr lang="en-US" sz="2800" dirty="0" smtClean="0"/>
              <a:t>Limited to build only using HTML and CSS</a:t>
            </a:r>
          </a:p>
          <a:p>
            <a:r>
              <a:rPr lang="en-US" sz="2800" dirty="0" smtClean="0"/>
              <a:t>Balance between design aesthetics and user experience optimization</a:t>
            </a:r>
          </a:p>
          <a:p>
            <a:r>
              <a:rPr lang="en-US" sz="2800" dirty="0" smtClean="0"/>
              <a:t>Thoughtful creation of responsive webpage for multiple screens  </a:t>
            </a:r>
          </a:p>
          <a:p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22" y="1812470"/>
            <a:ext cx="7103834" cy="416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47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526" y="461706"/>
            <a:ext cx="4735288" cy="4952492"/>
          </a:xfrm>
        </p:spPr>
        <p:txBody>
          <a:bodyPr/>
          <a:lstStyle/>
          <a:p>
            <a:r>
              <a:rPr lang="en-US" smtClean="0"/>
              <a:t>Considerations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9261" y="1387929"/>
            <a:ext cx="5040087" cy="443502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Alt texts were used with images</a:t>
            </a:r>
          </a:p>
          <a:p>
            <a:r>
              <a:rPr lang="en-US" sz="2800" dirty="0" smtClean="0"/>
              <a:t>Clear navigation</a:t>
            </a:r>
          </a:p>
          <a:p>
            <a:r>
              <a:rPr lang="en-US" sz="2800" dirty="0" smtClean="0"/>
              <a:t>Colors selected were not all WCAG AAA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30"/>
          <a:stretch/>
        </p:blipFill>
        <p:spPr>
          <a:xfrm>
            <a:off x="7929733" y="151591"/>
            <a:ext cx="3129643" cy="6373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573817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Custom 1">
      <a:dk1>
        <a:srgbClr val="141519"/>
      </a:dk1>
      <a:lt1>
        <a:srgbClr val="FFFFFF"/>
      </a:lt1>
      <a:dk2>
        <a:srgbClr val="CB7D2E"/>
      </a:dk2>
      <a:lt2>
        <a:srgbClr val="FFFFFF"/>
      </a:lt2>
      <a:accent1>
        <a:srgbClr val="141519"/>
      </a:accent1>
      <a:accent2>
        <a:srgbClr val="CB7D2E"/>
      </a:accent2>
      <a:accent3>
        <a:srgbClr val="E6A33A"/>
      </a:accent3>
      <a:accent4>
        <a:srgbClr val="A0A3A8"/>
      </a:accent4>
      <a:accent5>
        <a:srgbClr val="835B82"/>
      </a:accent5>
      <a:accent6>
        <a:srgbClr val="FEFFFF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626</TotalTime>
  <Words>59</Words>
  <Application>Microsoft Macintosh PowerPoint</Application>
  <PresentationFormat>Widescreen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Schoolbook</vt:lpstr>
      <vt:lpstr>Corbel</vt:lpstr>
      <vt:lpstr>Arial</vt:lpstr>
      <vt:lpstr>Headlines</vt:lpstr>
      <vt:lpstr>Portfolio website</vt:lpstr>
      <vt:lpstr>Inspirations</vt:lpstr>
      <vt:lpstr>Color</vt:lpstr>
      <vt:lpstr>Font</vt:lpstr>
      <vt:lpstr>Personal Logo</vt:lpstr>
      <vt:lpstr>Wireframes</vt:lpstr>
      <vt:lpstr>Project Management</vt:lpstr>
      <vt:lpstr>Challenges</vt:lpstr>
      <vt:lpstr>Considerations</vt:lpstr>
      <vt:lpstr>Thank you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Tiffany Fai</dc:creator>
  <cp:lastModifiedBy>Tiffany Fai</cp:lastModifiedBy>
  <cp:revision>7</cp:revision>
  <cp:lastPrinted>2018-09-23T19:24:26Z</cp:lastPrinted>
  <dcterms:created xsi:type="dcterms:W3CDTF">2018-09-23T08:58:00Z</dcterms:created>
  <dcterms:modified xsi:type="dcterms:W3CDTF">2018-09-23T19:24:56Z</dcterms:modified>
</cp:coreProperties>
</file>

<file path=docProps/thumbnail.jpeg>
</file>